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9" r:id="rId4"/>
    <p:sldId id="257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1E29A-09DB-41AF-8457-531DD26C88A3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BD51-55B5-4702-81A6-C9D8B3F76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1E29A-09DB-41AF-8457-531DD26C88A3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BD51-55B5-4702-81A6-C9D8B3F76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1E29A-09DB-41AF-8457-531DD26C88A3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BD51-55B5-4702-81A6-C9D8B3F76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1E29A-09DB-41AF-8457-531DD26C88A3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BD51-55B5-4702-81A6-C9D8B3F76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1E29A-09DB-41AF-8457-531DD26C88A3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BD51-55B5-4702-81A6-C9D8B3F76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1E29A-09DB-41AF-8457-531DD26C88A3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BD51-55B5-4702-81A6-C9D8B3F76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1E29A-09DB-41AF-8457-531DD26C88A3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BD51-55B5-4702-81A6-C9D8B3F76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1E29A-09DB-41AF-8457-531DD26C88A3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BD51-55B5-4702-81A6-C9D8B3F76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1E29A-09DB-41AF-8457-531DD26C88A3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BD51-55B5-4702-81A6-C9D8B3F76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1E29A-09DB-41AF-8457-531DD26C88A3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BD51-55B5-4702-81A6-C9D8B3F76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1E29A-09DB-41AF-8457-531DD26C88A3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BD51-55B5-4702-81A6-C9D8B3F76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1E29A-09DB-41AF-8457-531DD26C88A3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6BD51-55B5-4702-81A6-C9D8B3F76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571744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70C0"/>
                </a:solidFill>
                <a:latin typeface="Berlin Sans FB Demi" pitchFamily="34" charset="0"/>
              </a:rPr>
              <a:t>Short Messages</a:t>
            </a:r>
            <a:endParaRPr lang="ru-RU" sz="60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214950"/>
            <a:ext cx="8229600" cy="91121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ttp://globatext.com/newimages/send-bulk-sms-pi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" y="1"/>
            <a:ext cx="2714611" cy="3013306"/>
          </a:xfrm>
          <a:prstGeom prst="rect">
            <a:avLst/>
          </a:prstGeom>
          <a:noFill/>
        </p:spPr>
      </p:pic>
      <p:pic>
        <p:nvPicPr>
          <p:cNvPr id="1028" name="Picture 4" descr="http://lh6.googleusercontent.com/-hyiadLBna0Q/VFyT-I5BbHI/AAAAAAAACKI/i8xA9UVEga4/s640/blogger-image--1348621744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EEDEB"/>
              </a:clrFrom>
              <a:clrTo>
                <a:srgbClr val="EEEDE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0" y="4171949"/>
            <a:ext cx="6096000" cy="2686051"/>
          </a:xfrm>
          <a:prstGeom prst="rect">
            <a:avLst/>
          </a:prstGeom>
          <a:noFill/>
        </p:spPr>
      </p:pic>
      <p:pic>
        <p:nvPicPr>
          <p:cNvPr id="1030" name="Picture 6" descr="http://static6.depositphotos.com/1014014/641/i/950/depositphotos_6417792-Post-it-short-messages-isolated-over-a-white-background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75315" y="0"/>
            <a:ext cx="1868685" cy="2857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https://espikipbojonegoro3c.files.wordpress.com/2013/04/sm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0"/>
            <a:ext cx="7067550" cy="6643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1.bp.blogspot.com/_FGScv3TTzMo/TQAiBZD1o7I/AAAAAAAAAkU/9_gE5n6a2kY/s1600/Imagen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ppt4web.ru/images/1413/40670/640/img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0679"/>
            <a:ext cx="8643998" cy="6482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 descr="http://www.mostfacts.com/wp-content/uploads/2014/10/Longest-Abbreviation-for-Text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5834070" cy="3500442"/>
          </a:xfrm>
          <a:prstGeom prst="rect">
            <a:avLst/>
          </a:prstGeom>
          <a:noFill/>
        </p:spPr>
      </p:pic>
      <p:pic>
        <p:nvPicPr>
          <p:cNvPr id="2050" name="Picture 2" descr="http://0.s3.envato.com/files/155381886/1508.m00.i101.n021.S.c12.179824715%20Speech%20bubbles%20with%20short%20messages_rasterized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 l="7237" t="9868" r="7894" b="13157"/>
          <a:stretch>
            <a:fillRect/>
          </a:stretch>
        </p:blipFill>
        <p:spPr bwMode="auto">
          <a:xfrm>
            <a:off x="6072166" y="4071918"/>
            <a:ext cx="3071834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2643174" y="1071546"/>
            <a:ext cx="5643602" cy="54292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143240" y="1714488"/>
            <a:ext cx="442914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Guys</a:t>
            </a:r>
            <a:endParaRPr lang="ru-RU" sz="24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Fancy going to the Ballet tonight?</a:t>
            </a:r>
            <a:endParaRPr lang="ru-RU" sz="24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Starts at 6.30.</a:t>
            </a:r>
            <a:endParaRPr lang="ru-RU" sz="24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How about meeting near school at 6?</a:t>
            </a:r>
            <a:endParaRPr lang="ru-RU" sz="24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Why not go to park afterwards?</a:t>
            </a:r>
            <a:endParaRPr lang="ru-RU" sz="24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Hope you can come.</a:t>
            </a:r>
            <a:endParaRPr lang="ru-RU" sz="24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Phone me if you can</a:t>
            </a:r>
            <a:r>
              <a:rPr lang="en-US" sz="2400" b="1" dirty="0" smtClean="0">
                <a:ea typeface="Calibri" pitchFamily="34" charset="0"/>
                <a:cs typeface="Times New Roman" pitchFamily="18" charset="0"/>
              </a:rPr>
              <a:t>’</a:t>
            </a:r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 make it.</a:t>
            </a:r>
            <a:endParaRPr lang="ru-RU" sz="24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Mrs</a:t>
            </a:r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Melnikova</a:t>
            </a:r>
            <a:endParaRPr lang="ru-RU" sz="2400" dirty="0" smtClean="0">
              <a:latin typeface="Arial" pitchFamily="34" charset="0"/>
            </a:endParaRPr>
          </a:p>
        </p:txBody>
      </p:sp>
      <p:pic>
        <p:nvPicPr>
          <p:cNvPr id="1028" name="Picture 4" descr="http://static3.depositphotos.com/1005574/262/v/170/depositphotos_2626609-stock-illustration-vector-push-pins-and-stickers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500298" cy="1967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Arial Black" pitchFamily="34" charset="0"/>
              </a:rPr>
              <a:t>Home task: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28794" y="1600200"/>
            <a:ext cx="5929354" cy="4525963"/>
          </a:xfrm>
        </p:spPr>
        <p:txBody>
          <a:bodyPr/>
          <a:lstStyle/>
          <a:p>
            <a:pPr algn="ctr"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to write a reply to the classmate’s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note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9458" name="Picture 2" descr="http://psdmania.ru/uploads/posts/2011-05/1305316220_thank-you-note12802151024-px.jpg"/>
          <p:cNvPicPr>
            <a:picLocks noChangeAspect="1" noChangeArrowheads="1"/>
          </p:cNvPicPr>
          <p:nvPr/>
        </p:nvPicPr>
        <p:blipFill>
          <a:blip r:embed="rId2"/>
          <a:srcRect l="12295" t="8188" r="13934" b="8296"/>
          <a:stretch>
            <a:fillRect/>
          </a:stretch>
        </p:blipFill>
        <p:spPr bwMode="auto">
          <a:xfrm>
            <a:off x="0" y="3214662"/>
            <a:ext cx="4286280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55</Words>
  <Application>Microsoft Office PowerPoint</Application>
  <PresentationFormat>Экран (4:3)</PresentationFormat>
  <Paragraphs>11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Short Messages</vt:lpstr>
      <vt:lpstr>Слайд 2</vt:lpstr>
      <vt:lpstr>Слайд 3</vt:lpstr>
      <vt:lpstr>Слайд 4</vt:lpstr>
      <vt:lpstr>Слайд 5</vt:lpstr>
      <vt:lpstr>Слайд 6</vt:lpstr>
      <vt:lpstr>Home task:</vt:lpstr>
    </vt:vector>
  </TitlesOfParts>
  <Company>BEST XP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Короткие сообщения</dc:title>
  <dc:creator>Мельникова Н.А.</dc:creator>
  <cp:lastModifiedBy>User</cp:lastModifiedBy>
  <cp:revision>6</cp:revision>
  <dcterms:created xsi:type="dcterms:W3CDTF">2017-01-29T16:57:13Z</dcterms:created>
  <dcterms:modified xsi:type="dcterms:W3CDTF">2017-02-01T17:28:26Z</dcterms:modified>
</cp:coreProperties>
</file>